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6"/>
  </p:notesMasterIdLst>
  <p:handoutMasterIdLst>
    <p:handoutMasterId r:id="rId67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617" r:id="rId19"/>
    <p:sldId id="571" r:id="rId20"/>
    <p:sldId id="572" r:id="rId21"/>
    <p:sldId id="573" r:id="rId22"/>
    <p:sldId id="574" r:id="rId23"/>
    <p:sldId id="575" r:id="rId24"/>
    <p:sldId id="576" r:id="rId25"/>
    <p:sldId id="577" r:id="rId26"/>
    <p:sldId id="580" r:id="rId27"/>
    <p:sldId id="578" r:id="rId28"/>
    <p:sldId id="581" r:id="rId29"/>
    <p:sldId id="579" r:id="rId30"/>
    <p:sldId id="582" r:id="rId31"/>
    <p:sldId id="583" r:id="rId32"/>
    <p:sldId id="584" r:id="rId33"/>
    <p:sldId id="586" r:id="rId34"/>
    <p:sldId id="585" r:id="rId35"/>
    <p:sldId id="587" r:id="rId36"/>
    <p:sldId id="589" r:id="rId37"/>
    <p:sldId id="590" r:id="rId38"/>
    <p:sldId id="591" r:id="rId39"/>
    <p:sldId id="592" r:id="rId40"/>
    <p:sldId id="593" r:id="rId41"/>
    <p:sldId id="588" r:id="rId42"/>
    <p:sldId id="594" r:id="rId43"/>
    <p:sldId id="595" r:id="rId44"/>
    <p:sldId id="612" r:id="rId45"/>
    <p:sldId id="613" r:id="rId46"/>
    <p:sldId id="596" r:id="rId47"/>
    <p:sldId id="597" r:id="rId48"/>
    <p:sldId id="598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06" r:id="rId57"/>
    <p:sldId id="607" r:id="rId58"/>
    <p:sldId id="609" r:id="rId59"/>
    <p:sldId id="608" r:id="rId60"/>
    <p:sldId id="614" r:id="rId61"/>
    <p:sldId id="615" r:id="rId62"/>
    <p:sldId id="611" r:id="rId63"/>
    <p:sldId id="610" r:id="rId64"/>
    <p:sldId id="616" r:id="rId6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4254" autoAdjust="0"/>
  </p:normalViewPr>
  <p:slideViewPr>
    <p:cSldViewPr>
      <p:cViewPr varScale="1">
        <p:scale>
          <a:sx n="103" d="100"/>
          <a:sy n="103" d="100"/>
        </p:scale>
        <p:origin x="-23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typeplate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hyperlink" Target="https://developer.mozilla.org/en-US/docs/Web/CSS/Pseudo-class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Down and Dirty CSS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6,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5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Resources?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Resources?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Resources?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Hard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Saturday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#4 &amp; #5	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Finding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 to practice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Class will become more activity-based (especially w/ JavaScript)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Staying after class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Scheduling 1-on-1s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Necessary soft skill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Build &amp; Share strengths</a:t>
            </a:r>
          </a:p>
        </p:txBody>
      </p:sp>
    </p:spTree>
    <p:extLst>
      <p:ext uri="{BB962C8B-B14F-4D97-AF65-F5344CB8AC3E}">
        <p14:creationId xmlns:p14="http://schemas.microsoft.com/office/powerpoint/2010/main" val="24138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Typography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Items…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12482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1-CSSTypography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GoogleFontDemo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2-GoogleFontDemo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11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with Various States</a:t>
            </a:r>
            <a:endParaRPr lang="en-US" dirty="0"/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Homework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Heroku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CSS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 on HTML/CSS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39624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Revelation…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  <a:endParaRPr lang="en-US" sz="3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77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Where’s the CSS?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 4-WheresCSS | 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Class… Layout Building!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More Resources?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More Resources?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</a:t>
            </a:r>
            <a:r>
              <a:rPr lang="en-US" dirty="0"/>
              <a:t>More Resources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10891</TotalTime>
  <Words>1790</Words>
  <Application>Microsoft Macintosh PowerPoint</Application>
  <PresentationFormat>On-screen Show (4:3)</PresentationFormat>
  <Paragraphs>299</Paragraphs>
  <Slides>61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UCF - Theme</vt:lpstr>
      <vt:lpstr>Rutgers - Theme</vt:lpstr>
      <vt:lpstr>UTAustin</vt:lpstr>
      <vt:lpstr>1_Rutgers - Theme</vt:lpstr>
      <vt:lpstr>Down and Dirty CSS</vt:lpstr>
      <vt:lpstr>A Few Admin Items…</vt:lpstr>
      <vt:lpstr>Submitting Homework…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More Resources?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#4 &amp; #5 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josh madewell</cp:lastModifiedBy>
  <cp:revision>1482</cp:revision>
  <cp:lastPrinted>2016-01-30T16:23:56Z</cp:lastPrinted>
  <dcterms:created xsi:type="dcterms:W3CDTF">2015-01-20T17:19:00Z</dcterms:created>
  <dcterms:modified xsi:type="dcterms:W3CDTF">2016-08-03T15:25:18Z</dcterms:modified>
</cp:coreProperties>
</file>